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2" r:id="rId2"/>
    <p:sldId id="256" r:id="rId3"/>
    <p:sldId id="271" r:id="rId4"/>
    <p:sldId id="272" r:id="rId5"/>
    <p:sldId id="261" r:id="rId6"/>
    <p:sldId id="258" r:id="rId7"/>
    <p:sldId id="263" r:id="rId8"/>
    <p:sldId id="273" r:id="rId9"/>
    <p:sldId id="277" r:id="rId10"/>
    <p:sldId id="265" r:id="rId11"/>
    <p:sldId id="266" r:id="rId12"/>
    <p:sldId id="267" r:id="rId13"/>
    <p:sldId id="268" r:id="rId14"/>
    <p:sldId id="269" r:id="rId15"/>
    <p:sldId id="259" r:id="rId16"/>
    <p:sldId id="274" r:id="rId17"/>
    <p:sldId id="281" r:id="rId18"/>
    <p:sldId id="280" r:id="rId19"/>
    <p:sldId id="264" r:id="rId20"/>
    <p:sldId id="260" r:id="rId21"/>
    <p:sldId id="262" r:id="rId22"/>
    <p:sldId id="278" r:id="rId23"/>
    <p:sldId id="275" r:id="rId24"/>
    <p:sldId id="257" r:id="rId25"/>
    <p:sldId id="276" r:id="rId26"/>
    <p:sldId id="279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70" r:id="rId3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84380"/>
    <p:restoredTop sz="94660"/>
  </p:normalViewPr>
  <p:slideViewPr>
    <p:cSldViewPr>
      <p:cViewPr>
        <p:scale>
          <a:sx n="60" d="100"/>
          <a:sy n="60" d="100"/>
        </p:scale>
        <p:origin x="-108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9D69-026F-4F55-A3D9-68686CEBA5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C954C-CCA1-464D-B846-43F17CAF7C06}" type="datetimeFigureOut">
              <a:rPr lang="ar-EG" smtClean="0"/>
              <a:pPr/>
              <a:t>29/06/1432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16D2-B2FD-4C4F-A74D-6E2AB7693BB0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6;&#1604;&#1583;&#1606;&#1575;%20&#1575;&#1581;&#1604;&#1610;%20-%20&#1581;&#1604;&#1602;&#1577;%20&#1591;&#1575;&#1576;&#1575;\Untitled444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6;&#1604;&#1583;&#1606;&#1575;%20&#1575;&#1581;&#1604;&#1610;%20-%20&#1581;&#1604;&#1602;&#1577;%20&#1591;&#1575;&#1576;&#1575;\sadat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576;&#1604;&#1583;&#1606;&#1575;%20&#1575;&#1581;&#1604;&#1610;%20-%20&#1581;&#1604;&#1602;&#1577;%20&#1591;&#1575;&#1576;&#1575;\Untitled000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6;&#1604;&#1583;&#1606;&#1575;%20&#1575;&#1581;&#1604;&#1610;%20-%20&#1581;&#1604;&#1602;&#1577;%20&#1591;&#1575;&#1576;&#1575;\Movie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6;&#1604;&#1583;&#1606;&#1575;%20&#1575;&#1581;&#1604;&#1610;%20-%20&#1581;&#1604;&#1602;&#1577;%20&#1591;&#1575;&#1576;&#1575;\Untitled211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6;&#1604;&#1583;&#1606;&#1575;%20&#1575;&#1581;&#1604;&#1610;%20-%20&#1581;&#1604;&#1602;&#1577;%20&#1591;&#1575;&#1576;&#1575;\Untitled8558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6;&#1604;&#1583;&#1606;&#1575;%20&#1575;&#1581;&#1604;&#1610;%20-%20&#1581;&#1604;&#1602;&#1577;%20&#1591;&#1575;&#1576;&#1575;\Untitled85581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6;&#1604;&#1583;&#1606;&#1575;%20&#1575;&#1581;&#1604;&#1610;%20-%20&#1581;&#1604;&#1602;&#1577;%20&#1591;&#1575;&#1576;&#1575;\Untitled0001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6;&#1604;&#1583;&#1606;&#1575;%20&#1575;&#1581;&#1604;&#1610;%20-%20&#1581;&#1604;&#1602;&#1577;%20&#1591;&#1575;&#1576;&#1575;\Untitled0000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6;&#1604;&#1583;&#1606;&#1575;%20&#1575;&#1581;&#1604;&#1610;%20-%20&#1581;&#1604;&#1602;&#1577;%20&#1591;&#1575;&#1576;&#1575;\naser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Beta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28604"/>
            <a:ext cx="3740474" cy="4561554"/>
          </a:xfrm>
          <a:prstGeom prst="rect">
            <a:avLst/>
          </a:prstGeom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643446"/>
            <a:ext cx="2304098" cy="1182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21 March 2010- </a:t>
            </a:r>
            <a:r>
              <a:rPr lang="en-US" sz="3200" b="1" u="sng" dirty="0" err="1" smtClean="0"/>
              <a:t>Baladna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Ahla</a:t>
            </a:r>
            <a:r>
              <a:rPr lang="en-US" sz="3200" b="1" u="sng" dirty="0" smtClean="0"/>
              <a:t> – </a:t>
            </a:r>
            <a:r>
              <a:rPr lang="en-US" sz="3200" b="1" u="sng" dirty="0" err="1" smtClean="0"/>
              <a:t>Tarek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Abbas</a:t>
            </a:r>
            <a:r>
              <a:rPr lang="en-US" sz="3200" b="1" u="sng" dirty="0" smtClean="0"/>
              <a:t>&amp; </a:t>
            </a:r>
            <a:r>
              <a:rPr lang="en-US" sz="3200" b="1" u="sng" dirty="0" err="1" smtClean="0"/>
              <a:t>Sondos</a:t>
            </a:r>
            <a:r>
              <a:rPr lang="en-US" sz="3200" b="1" u="sng" dirty="0" smtClean="0"/>
              <a:t> Ahmed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44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857684" y="-2928982"/>
            <a:ext cx="16873630" cy="1265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6925268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00042"/>
            <a:ext cx="5362425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144260" cy="6253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3286148" cy="3486364"/>
          </a:xfrm>
          <a:prstGeom prst="rect">
            <a:avLst/>
          </a:prstGeom>
        </p:spPr>
      </p:pic>
      <p:pic>
        <p:nvPicPr>
          <p:cNvPr id="5" name="Picture 4" descr="Pic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85728"/>
            <a:ext cx="2214578" cy="3625479"/>
          </a:xfrm>
          <a:prstGeom prst="rect">
            <a:avLst/>
          </a:prstGeom>
        </p:spPr>
      </p:pic>
      <p:pic>
        <p:nvPicPr>
          <p:cNvPr id="6" name="Picture 5" descr="Picture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258" y="500042"/>
            <a:ext cx="3214742" cy="3363968"/>
          </a:xfrm>
          <a:prstGeom prst="rect">
            <a:avLst/>
          </a:prstGeom>
        </p:spPr>
      </p:pic>
      <p:pic>
        <p:nvPicPr>
          <p:cNvPr id="7" name="Picture 6" descr="Picture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3900794"/>
            <a:ext cx="2756903" cy="2957206"/>
          </a:xfrm>
          <a:prstGeom prst="rect">
            <a:avLst/>
          </a:prstGeom>
        </p:spPr>
      </p:pic>
      <p:pic>
        <p:nvPicPr>
          <p:cNvPr id="8" name="Picture 7" descr="Picture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764372"/>
            <a:ext cx="2738509" cy="3093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da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 david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214414" y="0"/>
            <a:ext cx="6643734" cy="4982801"/>
          </a:xfrm>
          <a:prstGeom prst="rect">
            <a:avLst/>
          </a:prstGeom>
        </p:spPr>
      </p:pic>
      <p:pic>
        <p:nvPicPr>
          <p:cNvPr id="4" name="Picture 3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840391"/>
            <a:ext cx="6083306" cy="2017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d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0"/>
            <a:ext cx="54637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985d8a8d8a7d8b1d983-d98ad8aad8add8afd8ab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214546" y="0"/>
            <a:ext cx="48615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ai_large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857356" y="-1428784"/>
            <a:ext cx="6282634" cy="885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titled00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143040" y="-857280"/>
            <a:ext cx="11572956" cy="867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ntitled2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71602" y="-928718"/>
            <a:ext cx="11572955" cy="867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hkra_politic1216009854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855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00:30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00:29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00:28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00:27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00:26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00:25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00:24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00:23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00:22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00:21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00:20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00:19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00:18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00:17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00:16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00:15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00:14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00:13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00:12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00:11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00:10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00:09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00:08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00:07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00:06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00:05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00:04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00:03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00:02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00:01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00:00</a:t>
            </a:r>
            <a:endParaRPr lang="en-US" sz="6600" b="1" dirty="0">
              <a:ln w="11430"/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8558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.jpg"/>
          <p:cNvPicPr>
            <a:picLocks noChangeAspect="1"/>
          </p:cNvPicPr>
          <p:nvPr/>
        </p:nvPicPr>
        <p:blipFill>
          <a:blip r:embed="rId2" cstate="print"/>
          <a:srcRect l="9790" t="7291" r="8243" b="25000"/>
          <a:stretch>
            <a:fillRect/>
          </a:stretch>
        </p:blipFill>
        <p:spPr>
          <a:xfrm>
            <a:off x="1857356" y="0"/>
            <a:ext cx="55919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010400" y="1995488"/>
            <a:ext cx="20574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 b="1">
                <a:solidFill>
                  <a:schemeClr val="folHlink"/>
                </a:solidFill>
                <a:cs typeface="Tahoma" pitchFamily="34" charset="0"/>
              </a:rPr>
              <a:t>الموقع </a:t>
            </a:r>
          </a:p>
          <a:p>
            <a:pPr algn="ctr">
              <a:spcBef>
                <a:spcPct val="50000"/>
              </a:spcBef>
            </a:pPr>
            <a:r>
              <a:rPr lang="ar-EG" sz="3200" b="1">
                <a:solidFill>
                  <a:schemeClr val="folHlink"/>
                </a:solidFill>
                <a:cs typeface="Tahoma" pitchFamily="34" charset="0"/>
              </a:rPr>
              <a:t>الجغرافي </a:t>
            </a:r>
          </a:p>
          <a:p>
            <a:pPr algn="ctr">
              <a:spcBef>
                <a:spcPct val="50000"/>
              </a:spcBef>
            </a:pPr>
            <a:r>
              <a:rPr lang="ar-EG" sz="3200" b="1">
                <a:solidFill>
                  <a:schemeClr val="folHlink"/>
                </a:solidFill>
                <a:cs typeface="Tahoma" pitchFamily="34" charset="0"/>
              </a:rPr>
              <a:t>لمصر</a:t>
            </a:r>
            <a:endParaRPr lang="en-US" sz="3200" b="1">
              <a:solidFill>
                <a:schemeClr val="folHlink"/>
              </a:solidFill>
              <a:cs typeface="Tahoma" pitchFamily="34" charset="0"/>
            </a:endParaRPr>
          </a:p>
        </p:txBody>
      </p:sp>
      <p:pic>
        <p:nvPicPr>
          <p:cNvPr id="11267" name="Picture 8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76200"/>
            <a:ext cx="6605587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Untitled-1"/>
          <p:cNvPicPr>
            <a:picLocks noChangeAspect="1" noChangeArrowheads="1"/>
          </p:cNvPicPr>
          <p:nvPr/>
        </p:nvPicPr>
        <p:blipFill>
          <a:blip r:embed="rId3"/>
          <a:srcRect l="28169" t="7512" r="7042" b="4225"/>
          <a:stretch>
            <a:fillRect/>
          </a:stretch>
        </p:blipFill>
        <p:spPr bwMode="auto">
          <a:xfrm>
            <a:off x="80963" y="76200"/>
            <a:ext cx="6605587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2838" y="188913"/>
            <a:ext cx="5110162" cy="762000"/>
          </a:xfrm>
          <a:noFill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ar-EG" smtClean="0">
                <a:solidFill>
                  <a:srgbClr val="CC99FF"/>
                </a:solidFill>
                <a:latin typeface="Times New Roman" pitchFamily="18" charset="0"/>
                <a:cs typeface="Hesham AlSharq" pitchFamily="2" charset="-78"/>
              </a:rPr>
              <a:t>محمية طابا </a:t>
            </a:r>
            <a:endParaRPr lang="en-US" smtClean="0">
              <a:solidFill>
                <a:srgbClr val="CC99FF"/>
              </a:solidFill>
              <a:latin typeface="Times New Roman" pitchFamily="18" charset="0"/>
              <a:cs typeface="Hesham AlSharq" pitchFamily="2" charset="-7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33600"/>
            <a:ext cx="4648200" cy="4114800"/>
          </a:xfrm>
        </p:spPr>
        <p:txBody>
          <a:bodyPr/>
          <a:lstStyle/>
          <a:p>
            <a:pPr algn="justLow" eaLnBrk="1" hangingPunct="1">
              <a:lnSpc>
                <a:spcPct val="90000"/>
              </a:lnSpc>
            </a:pPr>
            <a:r>
              <a:rPr lang="ar-SA" sz="2800" dirty="0" smtClean="0">
                <a:solidFill>
                  <a:srgbClr val="FFC000"/>
                </a:solidFill>
                <a:cs typeface="MCS Taybah S_U normal." pitchFamily="2" charset="-78"/>
              </a:rPr>
              <a:t>تاريخ الاعلان</a:t>
            </a:r>
            <a:r>
              <a:rPr lang="ar-EG" sz="2800" dirty="0" smtClean="0">
                <a:solidFill>
                  <a:srgbClr val="FFC000"/>
                </a:solidFill>
                <a:cs typeface="MCS Taybah S_U normal." pitchFamily="2" charset="-78"/>
              </a:rPr>
              <a:t>:</a:t>
            </a:r>
            <a:r>
              <a:rPr lang="ar-SA" sz="2800" dirty="0" smtClean="0">
                <a:solidFill>
                  <a:srgbClr val="FFC000"/>
                </a:solidFill>
                <a:cs typeface="MCS Taybah S_U normal." pitchFamily="2" charset="-78"/>
              </a:rPr>
              <a:t> 1998</a:t>
            </a:r>
            <a:endParaRPr lang="ar-EG" sz="2800" dirty="0" smtClean="0">
              <a:solidFill>
                <a:srgbClr val="FFC000"/>
              </a:solidFill>
              <a:cs typeface="MCS Taybah S_U normal." pitchFamily="2" charset="-78"/>
            </a:endParaRPr>
          </a:p>
          <a:p>
            <a:pPr algn="justLow" eaLnBrk="1" hangingPunct="1">
              <a:lnSpc>
                <a:spcPct val="90000"/>
              </a:lnSpc>
            </a:pPr>
            <a:r>
              <a:rPr lang="ar-EG" sz="2800" dirty="0" smtClean="0">
                <a:solidFill>
                  <a:srgbClr val="FFC000"/>
                </a:solidFill>
                <a:cs typeface="MCS Taybah S_U normal." pitchFamily="2" charset="-78"/>
              </a:rPr>
              <a:t>المساحة:</a:t>
            </a:r>
            <a:r>
              <a:rPr lang="ar-SA" sz="2800" dirty="0" smtClean="0">
                <a:solidFill>
                  <a:srgbClr val="FFC000"/>
                </a:solidFill>
                <a:cs typeface="MCS Taybah S_U normal." pitchFamily="2" charset="-78"/>
              </a:rPr>
              <a:t> 3595كم2            </a:t>
            </a:r>
            <a:endParaRPr lang="ar-EG" sz="2800" dirty="0" smtClean="0">
              <a:solidFill>
                <a:srgbClr val="FFC000"/>
              </a:solidFill>
              <a:cs typeface="MCS Taybah S_U normal." pitchFamily="2" charset="-78"/>
            </a:endParaRPr>
          </a:p>
          <a:p>
            <a:pPr algn="justLow" eaLnBrk="1" hangingPunct="1">
              <a:lnSpc>
                <a:spcPct val="90000"/>
              </a:lnSpc>
            </a:pPr>
            <a:r>
              <a:rPr lang="ar-EG" sz="2800" dirty="0" smtClean="0">
                <a:solidFill>
                  <a:srgbClr val="FFC000"/>
                </a:solidFill>
                <a:cs typeface="MCS Taybah S_U normal." pitchFamily="2" charset="-78"/>
              </a:rPr>
              <a:t>الموقع: محافظة جنوب سيناء </a:t>
            </a:r>
            <a:endParaRPr lang="ar-SA" sz="2800" dirty="0" smtClean="0">
              <a:solidFill>
                <a:srgbClr val="FFC000"/>
              </a:solidFill>
              <a:cs typeface="MCS Taybah S_U normal." pitchFamily="2" charset="-78"/>
            </a:endParaRPr>
          </a:p>
          <a:p>
            <a:pPr algn="justLow" eaLnBrk="1" hangingPunct="1">
              <a:lnSpc>
                <a:spcPct val="90000"/>
              </a:lnSpc>
            </a:pPr>
            <a:r>
              <a:rPr lang="ar-SA" sz="2800" dirty="0" smtClean="0">
                <a:solidFill>
                  <a:srgbClr val="FFC000"/>
                </a:solidFill>
                <a:cs typeface="MCS Taybah S_U normal." pitchFamily="2" charset="-78"/>
              </a:rPr>
              <a:t>تتميز منطقة المحمية بالتكوينات الجيولوجية المتميزة والمواقع الأثرية التى يصل عمرها إلى حوالى 5000 سنة والحياة البرية النادرة والمناظر الطبيعية البديعة والتراث التقليدى للبدو المقيمين </a:t>
            </a:r>
            <a:endParaRPr lang="en-US" sz="2800" dirty="0" smtClean="0">
              <a:solidFill>
                <a:srgbClr val="FFC000"/>
              </a:solidFill>
              <a:cs typeface="MCS Taybah S_U normal." pitchFamily="2" charset="-78"/>
            </a:endParaRPr>
          </a:p>
        </p:txBody>
      </p:sp>
      <p:pic>
        <p:nvPicPr>
          <p:cNvPr id="44036" name="Picture 4" descr="Fjord-infrastru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212850"/>
            <a:ext cx="3694112" cy="2395538"/>
          </a:xfrm>
          <a:noFill/>
          <a:ln>
            <a:solidFill>
              <a:schemeClr val="bg1"/>
            </a:solidFill>
          </a:ln>
        </p:spPr>
      </p:pic>
      <p:pic>
        <p:nvPicPr>
          <p:cNvPr id="44037" name="Picture 5" descr="Camel par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41888" y="3860800"/>
            <a:ext cx="3733800" cy="2800350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Ardgol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338263"/>
            <a:ext cx="2609850" cy="16589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6566" name="Picture 6" descr="Plaleu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8188" y="4873625"/>
            <a:ext cx="2524125" cy="158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6569" name="Picture 9" descr="WEG reduc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575" y="4857750"/>
            <a:ext cx="2439988" cy="1600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6571" name="Picture 11" descr="Eg Vul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5188" y="4873625"/>
            <a:ext cx="2665412" cy="158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6573" name="Picture 13" descr="Oenlug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013" y="1338263"/>
            <a:ext cx="2516187" cy="16938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1511" name="Text Box 20"/>
          <p:cNvSpPr txBox="1">
            <a:spLocks noChangeArrowheads="1"/>
          </p:cNvSpPr>
          <p:nvPr/>
        </p:nvSpPr>
        <p:spPr bwMode="auto">
          <a:xfrm>
            <a:off x="609600" y="3048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EG" sz="5400" b="1">
                <a:solidFill>
                  <a:srgbClr val="FFFF00"/>
                </a:solidFill>
                <a:latin typeface="Times New Roman" pitchFamily="18" charset="0"/>
                <a:cs typeface="Hesham AlSharq" pitchFamily="2" charset="-78"/>
              </a:rPr>
              <a:t>الطيور </a:t>
            </a:r>
            <a:endParaRPr lang="en-US" sz="5400" b="1">
              <a:solidFill>
                <a:srgbClr val="FFFF00"/>
              </a:solidFill>
              <a:latin typeface="Times New Roman" pitchFamily="18" charset="0"/>
              <a:cs typeface="Hesham AlSharq" pitchFamily="2" charset="-78"/>
            </a:endParaRPr>
          </a:p>
        </p:txBody>
      </p:sp>
      <p:pic>
        <p:nvPicPr>
          <p:cNvPr id="21512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688" y="3141663"/>
            <a:ext cx="2428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638" y="1338263"/>
            <a:ext cx="244792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1363" y="3167063"/>
            <a:ext cx="24939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5188" y="3176588"/>
            <a:ext cx="26654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.jpg"/>
          <p:cNvPicPr>
            <a:picLocks noChangeAspect="1"/>
          </p:cNvPicPr>
          <p:nvPr/>
        </p:nvPicPr>
        <p:blipFill>
          <a:blip r:embed="rId2" cstate="print"/>
          <a:srcRect l="9790" t="7291" r="8243" b="25000"/>
          <a:stretch>
            <a:fillRect/>
          </a:stretch>
        </p:blipFill>
        <p:spPr>
          <a:xfrm>
            <a:off x="1857356" y="0"/>
            <a:ext cx="55919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7588" name="Picture 4" descr="Image 5 in Wgemal herps pi copy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5810250" y="2747963"/>
            <a:ext cx="2587625" cy="16383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7590" name="Picture 6" descr="Wgemal 3 herps pics copy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/>
          <a:stretch>
            <a:fillRect/>
          </a:stretch>
        </p:blipFill>
        <p:spPr bwMode="auto">
          <a:xfrm>
            <a:off x="5799138" y="4572000"/>
            <a:ext cx="2582862" cy="16891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7592" name="Picture 8" descr="Image 8 in Wgemal herps pi copy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/>
          <a:stretch>
            <a:fillRect/>
          </a:stretch>
        </p:blipFill>
        <p:spPr bwMode="auto">
          <a:xfrm>
            <a:off x="457200" y="971550"/>
            <a:ext cx="2514600" cy="1600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7594" name="Picture 10" descr="Image 1 in Wgemal herps pi copy"/>
          <p:cNvPicPr>
            <a:picLocks noChangeAspect="1" noChangeArrowheads="1"/>
          </p:cNvPicPr>
          <p:nvPr/>
        </p:nvPicPr>
        <p:blipFill>
          <a:blip r:embed="rId5">
            <a:lum contrast="42000"/>
          </a:blip>
          <a:srcRect/>
          <a:stretch>
            <a:fillRect/>
          </a:stretch>
        </p:blipFill>
        <p:spPr bwMode="auto">
          <a:xfrm>
            <a:off x="3144838" y="2749550"/>
            <a:ext cx="2493962" cy="16525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7597" name="Picture 13" descr="Wgemal 4 herps pics copy"/>
          <p:cNvPicPr>
            <a:picLocks noChangeAspect="1" noChangeArrowheads="1"/>
          </p:cNvPicPr>
          <p:nvPr/>
        </p:nvPicPr>
        <p:blipFill>
          <a:blip r:embed="rId6">
            <a:lum contrast="42000"/>
          </a:blip>
          <a:srcRect/>
          <a:stretch>
            <a:fillRect/>
          </a:stretch>
        </p:blipFill>
        <p:spPr bwMode="auto">
          <a:xfrm>
            <a:off x="3143250" y="971550"/>
            <a:ext cx="2495550" cy="16033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7599" name="Picture 15" descr="Image 7 in Wgemal herps pi copy"/>
          <p:cNvPicPr>
            <a:picLocks noChangeAspect="1" noChangeArrowheads="1"/>
          </p:cNvPicPr>
          <p:nvPr/>
        </p:nvPicPr>
        <p:blipFill>
          <a:blip r:embed="rId7">
            <a:lum contrast="48000"/>
          </a:blip>
          <a:srcRect/>
          <a:stretch>
            <a:fillRect/>
          </a:stretch>
        </p:blipFill>
        <p:spPr bwMode="auto">
          <a:xfrm>
            <a:off x="3162300" y="4565650"/>
            <a:ext cx="2476500" cy="16732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7601" name="Picture 17" descr="Image 6 in Wgemal herps pi copy"/>
          <p:cNvPicPr>
            <a:picLocks noChangeAspect="1" noChangeArrowheads="1"/>
          </p:cNvPicPr>
          <p:nvPr/>
        </p:nvPicPr>
        <p:blipFill>
          <a:blip r:embed="rId8">
            <a:lum contrast="42000"/>
          </a:blip>
          <a:srcRect/>
          <a:stretch>
            <a:fillRect/>
          </a:stretch>
        </p:blipFill>
        <p:spPr bwMode="auto">
          <a:xfrm>
            <a:off x="457200" y="2725738"/>
            <a:ext cx="2514600" cy="167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7602" name="Picture 18" descr="Image 2 in Wgemal herps pi copy"/>
          <p:cNvPicPr>
            <a:picLocks noChangeAspect="1" noChangeArrowheads="1"/>
          </p:cNvPicPr>
          <p:nvPr/>
        </p:nvPicPr>
        <p:blipFill>
          <a:blip r:embed="rId9">
            <a:lum contrast="48000"/>
          </a:blip>
          <a:srcRect/>
          <a:stretch>
            <a:fillRect/>
          </a:stretch>
        </p:blipFill>
        <p:spPr bwMode="auto">
          <a:xfrm>
            <a:off x="457200" y="4562475"/>
            <a:ext cx="2514600" cy="167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2539" name="Text Box 19"/>
          <p:cNvSpPr txBox="1">
            <a:spLocks noChangeArrowheads="1"/>
          </p:cNvSpPr>
          <p:nvPr/>
        </p:nvSpPr>
        <p:spPr bwMode="auto">
          <a:xfrm>
            <a:off x="5867400" y="1412875"/>
            <a:ext cx="2438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EG" sz="5400" b="1">
                <a:solidFill>
                  <a:srgbClr val="FFFF00"/>
                </a:solidFill>
                <a:latin typeface="Times New Roman" pitchFamily="18" charset="0"/>
                <a:cs typeface="Hesham AlSharq" pitchFamily="2" charset="-78"/>
              </a:rPr>
              <a:t>الزواحف</a:t>
            </a:r>
            <a:endParaRPr lang="en-US" sz="5400" b="1">
              <a:solidFill>
                <a:srgbClr val="FFFF00"/>
              </a:solidFill>
              <a:latin typeface="Times New Roman" pitchFamily="18" charset="0"/>
              <a:cs typeface="Hesham AlSharq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355725"/>
            <a:ext cx="91440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55725"/>
            <a:ext cx="281305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56" name="Picture 4" descr="Parachinus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5463" y="2652713"/>
            <a:ext cx="2420937" cy="158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355725"/>
            <a:ext cx="281305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58" name="Picture 6" descr="Skytamees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525" y="914400"/>
            <a:ext cx="2428875" cy="1582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1355725"/>
            <a:ext cx="281305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0" name="Picture 8" descr="Cape ha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914400"/>
            <a:ext cx="2362200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355725"/>
            <a:ext cx="281305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2" name="Picture 10" descr="Hyra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6575" y="4414838"/>
            <a:ext cx="2409825" cy="1681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1355725"/>
            <a:ext cx="281305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4" name="Picture 12" descr="Ruepelles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405313"/>
            <a:ext cx="2362200" cy="1666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1355725"/>
            <a:ext cx="281305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1355725"/>
            <a:ext cx="281305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7" name="Picture 15" descr="Dorcas Gab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2667000"/>
            <a:ext cx="2355850" cy="1592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1355725"/>
            <a:ext cx="281305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17" descr="Sand Cat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930275"/>
            <a:ext cx="2355850" cy="158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638800" y="3276600"/>
            <a:ext cx="2362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EG" sz="5400" b="1">
                <a:solidFill>
                  <a:srgbClr val="FFFF00"/>
                </a:solidFill>
                <a:latin typeface="Times New Roman" pitchFamily="18" charset="0"/>
                <a:cs typeface="Hesham AlSharq" pitchFamily="2" charset="-78"/>
              </a:rPr>
              <a:t>الثدييات </a:t>
            </a:r>
            <a:endParaRPr lang="en-US" sz="5400" b="1">
              <a:solidFill>
                <a:srgbClr val="FFFF00"/>
              </a:solidFill>
              <a:latin typeface="Times New Roman" pitchFamily="18" charset="0"/>
              <a:cs typeface="Hesham AlSharq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l="926" t="3600" r="74074" b="3600"/>
          <a:stretch>
            <a:fillRect/>
          </a:stretch>
        </p:blipFill>
        <p:spPr bwMode="auto">
          <a:xfrm>
            <a:off x="2327275" y="1600200"/>
            <a:ext cx="2046288" cy="21986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267200" y="533400"/>
            <a:ext cx="2362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EG" sz="5400" b="1">
                <a:solidFill>
                  <a:srgbClr val="FFFF00"/>
                </a:solidFill>
                <a:latin typeface="Times New Roman" pitchFamily="18" charset="0"/>
                <a:cs typeface="Hesham AlSharq" pitchFamily="2" charset="-78"/>
              </a:rPr>
              <a:t>ال</a:t>
            </a:r>
            <a:r>
              <a:rPr lang="ar-SA" sz="5400" b="1">
                <a:solidFill>
                  <a:srgbClr val="FFFF00"/>
                </a:solidFill>
                <a:latin typeface="Times New Roman" pitchFamily="18" charset="0"/>
                <a:cs typeface="Hesham AlSharq" pitchFamily="2" charset="-78"/>
              </a:rPr>
              <a:t>نب</a:t>
            </a:r>
            <a:r>
              <a:rPr lang="ar-EG" sz="5400" b="1">
                <a:solidFill>
                  <a:srgbClr val="FFFF00"/>
                </a:solidFill>
                <a:latin typeface="Times New Roman" pitchFamily="18" charset="0"/>
                <a:cs typeface="Hesham AlSharq" pitchFamily="2" charset="-78"/>
              </a:rPr>
              <a:t>ـ</a:t>
            </a:r>
            <a:r>
              <a:rPr lang="ar-SA" sz="5400" b="1">
                <a:solidFill>
                  <a:srgbClr val="FFFF00"/>
                </a:solidFill>
                <a:latin typeface="Times New Roman" pitchFamily="18" charset="0"/>
                <a:cs typeface="Hesham AlSharq" pitchFamily="2" charset="-78"/>
              </a:rPr>
              <a:t>ات</a:t>
            </a:r>
            <a:r>
              <a:rPr lang="ar-EG" sz="5400" b="1">
                <a:solidFill>
                  <a:srgbClr val="FFFF00"/>
                </a:solidFill>
                <a:latin typeface="Times New Roman" pitchFamily="18" charset="0"/>
                <a:cs typeface="Hesham AlSharq" pitchFamily="2" charset="-78"/>
              </a:rPr>
              <a:t> </a:t>
            </a:r>
            <a:endParaRPr lang="en-US" sz="5400" b="1">
              <a:solidFill>
                <a:srgbClr val="FFFF00"/>
              </a:solidFill>
              <a:latin typeface="Times New Roman" pitchFamily="18" charset="0"/>
              <a:cs typeface="Hesham AlSharq" pitchFamily="2" charset="-78"/>
            </a:endParaRPr>
          </a:p>
        </p:txBody>
      </p:sp>
      <p:pic>
        <p:nvPicPr>
          <p:cNvPr id="24580" name="Picture 4" descr="عنصل جزو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900" y="3917950"/>
            <a:ext cx="2271713" cy="192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1" name="Picture 5" descr="دباح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398963" y="3919538"/>
            <a:ext cx="2266950" cy="1933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2" name="Picture 6" descr="prasium majus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6796088" y="3917950"/>
            <a:ext cx="2271712" cy="191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l="36111" t="3600" r="38889" b="3600"/>
          <a:stretch>
            <a:fillRect/>
          </a:stretch>
        </p:blipFill>
        <p:spPr bwMode="auto">
          <a:xfrm>
            <a:off x="4494213" y="1600200"/>
            <a:ext cx="2046287" cy="21986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l="74074" t="3600" r="926" b="3600"/>
          <a:stretch>
            <a:fillRect/>
          </a:stretch>
        </p:blipFill>
        <p:spPr bwMode="auto">
          <a:xfrm>
            <a:off x="6632575" y="1600200"/>
            <a:ext cx="2046288" cy="21986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1010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1447800"/>
            <a:ext cx="4086225" cy="4321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647825" y="6024563"/>
            <a:ext cx="72945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3600" b="1">
                <a:solidFill>
                  <a:srgbClr val="FFFF00"/>
                </a:solidFill>
                <a:latin typeface="Times New Roman" pitchFamily="18" charset="0"/>
                <a:cs typeface="Hesham AlSharq" pitchFamily="2" charset="-78"/>
              </a:rPr>
              <a:t>مناطق التراث الثقافى والحضارى</a:t>
            </a:r>
            <a:endParaRPr lang="en-US" sz="3600" b="1">
              <a:solidFill>
                <a:srgbClr val="FFFF00"/>
              </a:solidFill>
              <a:latin typeface="Times New Roman" pitchFamily="18" charset="0"/>
              <a:cs typeface="Hesham AlSharq" pitchFamily="2" charset="-78"/>
            </a:endParaRPr>
          </a:p>
        </p:txBody>
      </p:sp>
      <p:pic>
        <p:nvPicPr>
          <p:cNvPr id="70659" name="Picture 3" descr="P101005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362200" y="2286000"/>
            <a:ext cx="3124200" cy="2447925"/>
          </a:xfrm>
          <a:noFill/>
          <a:ln>
            <a:solidFill>
              <a:schemeClr val="bg1"/>
            </a:solidFill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24000"/>
            <a:ext cx="3240088" cy="2449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2"/>
          <a:srcRect l="16406" t="45637" r="9375" b="14949"/>
          <a:stretch>
            <a:fillRect/>
          </a:stretch>
        </p:blipFill>
        <p:spPr>
          <a:xfrm>
            <a:off x="1285852" y="1428736"/>
            <a:ext cx="6786610" cy="1357322"/>
          </a:xfrm>
          <a:prstGeom prst="rect">
            <a:avLst/>
          </a:prstGeom>
        </p:spPr>
      </p:pic>
      <p:pic>
        <p:nvPicPr>
          <p:cNvPr id="8" name="Picture 7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9032157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titled000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as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429816" cy="707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642918"/>
            <a:ext cx="66200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d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0"/>
            <a:ext cx="54637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tober_w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571480"/>
            <a:ext cx="5929354" cy="588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95</Words>
  <Application>Microsoft Office PowerPoint</Application>
  <PresentationFormat>On-screen Show (4:3)</PresentationFormat>
  <Paragraphs>45</Paragraphs>
  <Slides>34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محمية طابا </vt:lpstr>
      <vt:lpstr>Slide 29</vt:lpstr>
      <vt:lpstr>Slide 30</vt:lpstr>
      <vt:lpstr>Slide 31</vt:lpstr>
      <vt:lpstr>Slide 32</vt:lpstr>
      <vt:lpstr>Slide 33</vt:lpstr>
      <vt:lpstr>Slide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</dc:creator>
  <cp:lastModifiedBy>Administrator</cp:lastModifiedBy>
  <cp:revision>29</cp:revision>
  <dcterms:created xsi:type="dcterms:W3CDTF">2010-03-14T14:06:28Z</dcterms:created>
  <dcterms:modified xsi:type="dcterms:W3CDTF">2011-06-01T11:05:33Z</dcterms:modified>
</cp:coreProperties>
</file>